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90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40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403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983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31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073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77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011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42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70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77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521FF-9585-4533-925F-8427BB28829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97D9D-9F31-4447-B25C-E1E389EE3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18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регенерации холоднокровных и теплокровных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511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365126"/>
            <a:ext cx="8241030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FF0000"/>
                </a:solidFill>
              </a:rPr>
              <a:t>Что позволяет аксолотлям играючи отращивать новые конечности и почему млекопитающие так не умеют?</a:t>
            </a:r>
            <a:r>
              <a:rPr lang="ru-RU" dirty="0"/>
              <a:t> На этот вопрос у нас так и нет однозначного ответа, но гипотезы, конечно, есть. Например, коль скоро аксолотль — </a:t>
            </a:r>
            <a:r>
              <a:rPr lang="ru-RU" dirty="0" err="1"/>
              <a:t>неотеническая</a:t>
            </a:r>
            <a:r>
              <a:rPr lang="ru-RU" dirty="0"/>
              <a:t> личинка, то есть ближе к зародышу, чем взрослая особь, можно предположить, что регенерация — исключительное свойство зародышей. У некоторых животных </a:t>
            </a:r>
            <a:r>
              <a:rPr lang="ru-RU" dirty="0" smtClean="0"/>
              <a:t>это и правда так: </a:t>
            </a:r>
            <a:r>
              <a:rPr lang="ru-RU" dirty="0"/>
              <a:t>взрослая саламандра регенерирует гораздо хуже аксолотля, а головастик после превращения в лягушку вообще ничего уже отрастить себе заново не сможет. Даже среди млекопитающих регенерация встречается на ранних стадиях: известно, что у зародышей мыши (и, возможно, человека тоже) </a:t>
            </a:r>
            <a:r>
              <a:rPr lang="ru-RU" dirty="0" smtClean="0"/>
              <a:t>заживают раны на </a:t>
            </a:r>
            <a:r>
              <a:rPr lang="ru-RU" dirty="0"/>
              <a:t>сердце, а у новорожденных </a:t>
            </a:r>
            <a:r>
              <a:rPr lang="ru-RU" dirty="0" smtClean="0"/>
              <a:t>могут отрасти заново</a:t>
            </a:r>
            <a:r>
              <a:rPr lang="ru-RU" dirty="0"/>
              <a:t> кончики пальцев.</a:t>
            </a:r>
          </a:p>
        </p:txBody>
      </p:sp>
    </p:spTree>
    <p:extLst>
      <p:ext uri="{BB962C8B-B14F-4D97-AF65-F5344CB8AC3E}">
        <p14:creationId xmlns:p14="http://schemas.microsoft.com/office/powerpoint/2010/main" val="2010346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992836" cy="41864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механизмов регенерации теплокровных и хладнокровных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71153"/>
            <a:ext cx="7886700" cy="510580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теплокровных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удалении конечности сначала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сосудов вытекает кровь. Потом образуется тромб. Дальше развивается воспаление: на поврежденное место 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ползут иммунные клетки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привлеченные веществами из распавшихся клеток, чтобы убрать мусор и очистить рану от возможных пришельцев извне и паразитов. А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там, где скопилось много иммунных клеток, регенерация невозможна, так как от их действий по расчистке территории здоровые клетки страдают не меньше поломанных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 </a:t>
            </a: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 аксолотля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иммунные клетки настолько мало активны, что он фактически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иммунодефицитен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Поэтому в области раны быстро начинают появляться новые клетки. Выходит, что за способность к регенерации надо платить отсутствием иммунитета. 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наших зародышей, себе этого позволить не можем.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294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7" y="365126"/>
            <a:ext cx="8071213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Кстати, наш иммунный ответ настолько мощный, что мы могли бы разучиться заращивать даже простые раны на коже, если бы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микобы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тормозящие иммунную активность. Это, конечно же, кожные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бактерии. Доказано, что заживление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 —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от микробов.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Мыши, лишенные микробов, зарастают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кожей хуже,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обычные животные. И у крыс раны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заживают лучше,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них живет нормальная микрофлора.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предложить,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взросление аксолотля и превращение его во взрослую саламандру тоже связано с изменением состава микробов как на поверхности, так и внутри тела. И новоявленные бактерии оказываются против слишком активной регенерации.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226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7" y="235131"/>
            <a:ext cx="8254093" cy="594183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отличаемся от аксолотлей тем, как распределяем ресурсы для восстановления частей тела. Давайте снова представим себе рану на месте отрезанной конечности. Чтобы конечность выросла обратно, организму нужен запас активно размножающихся клеток.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Аксолотль для этой цели использует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сателлитные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— покоящиеся клетки скелетных и мышечных тканей, аналог наших стволовых.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результате их размножения на месте раны возникает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бластема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бугорок, который растет и одновременно «размечается» под конечность: кости в центре, мышцы по бокам, кожа снаружи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Нам же негде взять достаточное количество стволовых клеток, наших ресурсов хватает только на то, чтобы зарастить разрыв в ткани (например, перелом), но не вырастить ее с нуля.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2812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365126"/>
            <a:ext cx="8123464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было бы подойти к проблеме с другой стороны, как делает, например, 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тритон, и воспользоваться </a:t>
            </a:r>
            <a:r>
              <a:rPr lang="ru-RU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дедифференцировкой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процесс, при котором уцелевшие клетки в ткани теряют свою специализацию и возвращаются обратно в стволовое состояние.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самом деле, в отдельных случаях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человеческом организме происходит так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— когда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отращиваются заново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волосы или часть стенки кишечника. Но у этого удобного механизма есть и темная сторона. Ровно те же процессы происходят и при опухолевой трансформации клеток — клетки возвращаются в недифференцированное состояние и начинают активно размножаться.</a:t>
            </a:r>
          </a:p>
          <a:p>
            <a:pPr algn="just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Непростое это дело — быть высокоорганизованным существом. Если хочешь эффективно защищаться от паразитов, то не можешь позволить себе медленную и вдумчивую регенерацию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010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хочешь быть устойчив к раку, не имеешь права на массовую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дедифференцировку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Аксолотль и здесь оказался успешнее — он раком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не болеет,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подавленный иммунитет. Для активной регенерации он выработал хитрую противораковую защиту. Например,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него лучше работает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белок р53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тот самый, который останавливает деление клеток в ответ на мутации в ДНК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Более того,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оказалось,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экстракты яйцеклеток аксолотля могут перепрограммировать опухоли человека, останавливая их деления и возвращая клетки в покоящееся состояние. А это значит, что нам есть еще чему у него поучиться.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окончательной победы над бесконечностью нам едва ли стоит ждать. Ноги, руки и глаза хорошо отрастают только в том случае, если они достаточно просто устроены. Для этого подходит размеренный подводный холоднокровный образ жизни аксолотля. </a:t>
            </a:r>
          </a:p>
        </p:txBody>
      </p:sp>
    </p:spTree>
    <p:extLst>
      <p:ext uri="{BB962C8B-B14F-4D97-AF65-F5344CB8AC3E}">
        <p14:creationId xmlns:p14="http://schemas.microsoft.com/office/powerpoint/2010/main" val="1515052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err="1" smtClean="0"/>
              <a:t>Теплокровность</a:t>
            </a:r>
            <a:r>
              <a:rPr lang="ru-RU" b="1" dirty="0"/>
              <a:t>, активная борьба с паразитами и высшая нервная деятельность с запасами стволовых клеток и подавленным иммунитетом уживаются плохо.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Зато </a:t>
            </a:r>
            <a:r>
              <a:rPr lang="ru-RU" dirty="0"/>
              <a:t>они позволяют нам выращивать новые органы в лаборатории, так что в глобальной перспективе мы можем оказаться успешнее даже на регенеративном ринге.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00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Пойкилотермия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гомойотермия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энергии, используемый животными является главным критерием, на основе которого животных разделяют на две группы: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холоднокровных (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пойкилотермия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эктотермия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теплокровных (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гомойотермия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эндотермия).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Холоднокровные животные не могут самостоятельно регулировать внутреннее тепло, поэтому температура их тела не постоянна и меняется в зависимости от условий окружающей среды. В жаркой среде, их кровь может быть гораздо теплее, чем у теплокровных животных, в том же районе. Для того, чтобы регулировать температуру, пойкилотермные животные греются на открытом солнце или охлаждаются в тени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62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402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пойкилотермных животных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05395"/>
            <a:ext cx="8149590" cy="59566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Пойкилотермные животные могут быть наземными или водными. Пресмыкающиеся (включая змей, ящериц, черепах, аллигаторов и крокодилов), некоторые насекомые (такие как стрекозы и пчелы), амфибии (лягушки, жабы и саламандры), а также рыбы (в том числе акулы) - все являются хладнокровными. Хотя динозавры были рептилиями, они, как полагают, имели характеристики как холоднокровных, так и теплокровных животных, и принадлежали к переходной группе со сложным метаболизмом, подобно птицам.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теплой среде обитания, холоднокровные животные более активны и могут перемещаться относительно быстро. Это происходит потому, что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термоактивируемые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реакции обеспечивают энергию для работы мышц. Если тепла недостаточно, то животное становится вялым и медленным. Поэтому холоднокровные, как правило, неактивны и отдыхают, когда холодно.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196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Картинки по запросу &quot;пойкилотермные и гомойотермные животные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" y="365126"/>
            <a:ext cx="8018961" cy="5464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9059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561761" cy="27495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недостатки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пойкилотермии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57646"/>
            <a:ext cx="7679327" cy="577378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холоднокровные не генерируют свое собственное тепло, отношение массы к площади поверхности тела не столь важно, как у теплокровных животных. Таким образом, пойкилотермные животные могут быть как маленькими (насекомые, улитки, ящерицы и т.п.), так и очень большими (крокодилы). Кроме того, температура их тела не является постоянной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они меньше страдают от болезней, чем теплокровные животные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холоднокровные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нуждаются в пище, чтобы генерировать тепло, они могут выжить без кормления в течение длительного времени, именно поэтому некоторые змеи питаются только один раз в месяц. В периоды дефицита пищи, пойкилотермные животные малоактивны и преимущественно отдыхают. Большая часть пищи, которую они употребляют преобразовывается в массу тела.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пойкилотермии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Холоднокровные животные, как правило, распространены в более теплых регионах мира. Когда температура падает, их метаболизм замедляется. Если температура остается холодной в течение длительных периодов, пойкилотермные животные могут умереть.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750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1440"/>
            <a:ext cx="8147957" cy="79683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жизни холоднокровны животных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88274"/>
            <a:ext cx="8147957" cy="528868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Ученые проследили за тем, как изменяется продолжительность жизни наземных, пресноводных и морских холоднокровных организмов в разных климатических зонах, причем в анализ были включены как короткоживущие виды со средней продолжительностью жизни в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11,6 дня (веслоногие рачки)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долгожители среди хладнокровных -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жемчужные моллюски, живущие в среднем 74 года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такого подробного и всестороннего анализа ученые установили, что температура климата в той или иной зоне является главным параметром, определяющим продолжительность жизни хладнокровных, причем, зависимость эта является экспоненциальной.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закономерность вписывается в так называемую метаболическую теорию экологии, согласно которой параметры жизненной активности индивидуальной особи и целой популяции, распространенность вида и другие экологические процессы могут с определенной точностью быть предсказаны на основании размеров тела животного и его температуры.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365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Картинки по запросу &quot;Особенности репаративной регенерации холоднокровных и теплокровных животных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509451"/>
            <a:ext cx="7886700" cy="5159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1228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7770767" cy="62765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у аксолотлей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389" y="992777"/>
            <a:ext cx="7903027" cy="518418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ареал обитания аксолотлей  ограничен мексиканским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озеромСочимилько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южной части Мехико, и, по словам ученых,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все меньше и меньше.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исчезновении аксолотлей из природы виноваты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пластиковое загрязнение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хищные рыбы. 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спасают этих ставших редкими животных исключительные способности к восстановлению частей собственного тела. Конечности, кожа, хрусталик, участки мозга — что ни отрежь у аксолотля, все отрастает заново, без шрамов и отличий от оригинала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прибавить к этому простоту содержания и активное размножение, станет понятно, почему аксолотль стал любимой игрушкой эмбриологов — это редкий шанс наблюдать за зародышевым развитием отдельных частей тела на взрослом и крупном объекте.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538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365126"/>
            <a:ext cx="8149590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Науке известны и другие профессионалы в области регенерации, например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головастики или тритоны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аксолотль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отличается и от тех и от других. Он представляет собой 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неотеническую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личинку,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то есть такую, которая способна размножаться, не превращаясь во взрослую особь. Она не растет и не развивается, застряв на стадии детства. Такие личинки есть у нескольких видов саламандр, так что, строго говоря, аксолотль — это не один вид, а несколько. Но обычно, когда его упоминают, имеют в виду личинку конкретной саламандры, мексиканской амбистомы.</a:t>
            </a:r>
          </a:p>
          <a:p>
            <a:pPr algn="just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сих пор неясно, почему именно саламандра останавливается в развитии.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гипотеза, что это связано с неблагоприятными условиями среды — личинку проще прокормить, чем взрослое животное. Возможно, дело еще и в дефиците йода в воде.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аксолотлей 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производятся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йодосодержащие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гормоны щитовидной железы в нужном количестве, чтобы запустить метаморфоз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Известно, что можно пересадить аксолотлю участок чужой щитовидной железы, синтезирующей нужные гормоны, и тем самым заставить его повзрослеть. Однако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известны,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именно механизмы блокируют у него выработку гормонов.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712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1668</Words>
  <Application>Microsoft Office PowerPoint</Application>
  <PresentationFormat>Экран (4:3)</PresentationFormat>
  <Paragraphs>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Лекция  5.  Особенности репаративной регенерации холоднокровных и теплокровных животных</vt:lpstr>
      <vt:lpstr>Пойкилотермия и гомойотермия</vt:lpstr>
      <vt:lpstr>Представители пойкилотермных животных</vt:lpstr>
      <vt:lpstr>Презентация PowerPoint</vt:lpstr>
      <vt:lpstr>Преимущества и недостатки пойкилотермии </vt:lpstr>
      <vt:lpstr>Продолжительность жизни холоднокровны животных</vt:lpstr>
      <vt:lpstr>Презентация PowerPoint</vt:lpstr>
      <vt:lpstr>Регенерация у аксолотлей  </vt:lpstr>
      <vt:lpstr>Презентация PowerPoint</vt:lpstr>
      <vt:lpstr>Презентация PowerPoint</vt:lpstr>
      <vt:lpstr>Сравнение механизмов регенерации теплокровных и хладнокровных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 5.  Особенности репаративной регенерации холоднокровных и теплокровных животных</dc:title>
  <dc:creator>User</dc:creator>
  <cp:lastModifiedBy>User</cp:lastModifiedBy>
  <cp:revision>15</cp:revision>
  <dcterms:created xsi:type="dcterms:W3CDTF">2021-02-22T05:12:45Z</dcterms:created>
  <dcterms:modified xsi:type="dcterms:W3CDTF">2021-02-22T06:03:44Z</dcterms:modified>
</cp:coreProperties>
</file>